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Nuni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9fa0f9619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9fa0f9619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9fa0f9619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9fa0f9619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9fa0f9619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9fa0f9619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9fa0f9619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9fa0f9619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9fa0f9619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9fa0f9619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9fa0f9619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9fa0f9619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9fa0f9619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9fa0f9619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9fa0f9619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9fa0f9619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9fa0f9619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9fa0f9619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9fa0f9619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9fa0f9619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fa0f9619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fa0f9619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9fa0f961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9fa0f961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9fa0f9619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9fa0f9619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9fa0f961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9fa0f961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fa0f9619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fa0f9619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9fa0f9619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9fa0f9619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9fa0f9619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9fa0f9619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9fa0f9619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9fa0f9619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9fa0f9619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9fa0f9619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9fa0f9619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9fa0f9619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9fa0f961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9fa0f961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tednguasong/Jupyter-NoteBook.gi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localhost:8888/notebooks/Final%20Data%20Wrangling%2C%20Cleaning%2C%20and%20plots.ipynb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0" y="901650"/>
            <a:ext cx="5361300" cy="12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Symbolic Computation Using Big Data Deliverables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Ted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CTEC 298-101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Nguasong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3658650" y="2171550"/>
            <a:ext cx="18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By Ted Nguasong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675" y="330925"/>
            <a:ext cx="7170652" cy="448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275" y="563800"/>
            <a:ext cx="6425452" cy="401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/>
        </p:nvSpPr>
        <p:spPr>
          <a:xfrm>
            <a:off x="806800" y="2263950"/>
            <a:ext cx="50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https://github.com/tednguasong/Jupyter-NoteBook.git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616325" y="313775"/>
            <a:ext cx="34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Jupyter Notebook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202825" y="218075"/>
            <a:ext cx="18030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Graph</a:t>
            </a:r>
            <a:endParaRPr/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3">
            <a:alphaModFix/>
          </a:blip>
          <a:srcRect b="15110" l="8739" r="9806" t="9785"/>
          <a:stretch/>
        </p:blipFill>
        <p:spPr>
          <a:xfrm>
            <a:off x="1781737" y="963713"/>
            <a:ext cx="5580524" cy="321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202825" y="206850"/>
            <a:ext cx="2329800" cy="7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Histogram</a:t>
            </a:r>
            <a:endParaRPr sz="2700"/>
          </a:p>
        </p:txBody>
      </p:sp>
      <p:pic>
        <p:nvPicPr>
          <p:cNvPr id="205" name="Google Shape;205;p26"/>
          <p:cNvPicPr preferRelativeResize="0"/>
          <p:nvPr/>
        </p:nvPicPr>
        <p:blipFill rotWithShape="1">
          <a:blip r:embed="rId3">
            <a:alphaModFix/>
          </a:blip>
          <a:srcRect b="0" l="9890" r="9503" t="9543"/>
          <a:stretch/>
        </p:blipFill>
        <p:spPr>
          <a:xfrm>
            <a:off x="2056575" y="1097925"/>
            <a:ext cx="5055427" cy="35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196425" y="206500"/>
            <a:ext cx="2720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Scatter Plot</a:t>
            </a:r>
            <a:endParaRPr sz="2700"/>
          </a:p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3">
            <a:alphaModFix/>
          </a:blip>
          <a:srcRect b="8335" l="9402" r="9540" t="11594"/>
          <a:stretch/>
        </p:blipFill>
        <p:spPr>
          <a:xfrm>
            <a:off x="2072975" y="1056975"/>
            <a:ext cx="4989875" cy="308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204625" y="190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Stack Plot</a:t>
            </a:r>
            <a:endParaRPr sz="2700"/>
          </a:p>
        </p:txBody>
      </p:sp>
      <p:pic>
        <p:nvPicPr>
          <p:cNvPr id="217" name="Google Shape;217;p28"/>
          <p:cNvPicPr preferRelativeResize="0"/>
          <p:nvPr/>
        </p:nvPicPr>
        <p:blipFill rotWithShape="1">
          <a:blip r:embed="rId3">
            <a:alphaModFix/>
          </a:blip>
          <a:srcRect b="0" l="9798" r="10214" t="9657"/>
          <a:stretch/>
        </p:blipFill>
        <p:spPr>
          <a:xfrm>
            <a:off x="2195875" y="1081550"/>
            <a:ext cx="4727675" cy="33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212825" y="198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Pie Plot</a:t>
            </a:r>
            <a:endParaRPr sz="2700"/>
          </a:p>
        </p:txBody>
      </p:sp>
      <p:pic>
        <p:nvPicPr>
          <p:cNvPr id="223" name="Google Shape;223;p29"/>
          <p:cNvPicPr preferRelativeResize="0"/>
          <p:nvPr/>
        </p:nvPicPr>
        <p:blipFill rotWithShape="1">
          <a:blip r:embed="rId3">
            <a:alphaModFix/>
          </a:blip>
          <a:srcRect b="0" l="9644" r="10189" t="12380"/>
          <a:stretch/>
        </p:blipFill>
        <p:spPr>
          <a:xfrm>
            <a:off x="2208163" y="957013"/>
            <a:ext cx="4727675" cy="32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212850" y="206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Multiple Plot</a:t>
            </a:r>
            <a:endParaRPr sz="2700"/>
          </a:p>
        </p:txBody>
      </p:sp>
      <p:pic>
        <p:nvPicPr>
          <p:cNvPr id="229" name="Google Shape;229;p30"/>
          <p:cNvPicPr preferRelativeResize="0"/>
          <p:nvPr/>
        </p:nvPicPr>
        <p:blipFill rotWithShape="1">
          <a:blip r:embed="rId3">
            <a:alphaModFix/>
          </a:blip>
          <a:srcRect b="7612" l="9941" r="10268" t="9728"/>
          <a:stretch/>
        </p:blipFill>
        <p:spPr>
          <a:xfrm>
            <a:off x="2224550" y="1051838"/>
            <a:ext cx="4694902" cy="303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204650" y="214700"/>
            <a:ext cx="7505700" cy="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Pandas</a:t>
            </a:r>
            <a:endParaRPr sz="2700"/>
          </a:p>
        </p:txBody>
      </p:sp>
      <p:pic>
        <p:nvPicPr>
          <p:cNvPr id="235" name="Google Shape;235;p31"/>
          <p:cNvPicPr preferRelativeResize="0"/>
          <p:nvPr/>
        </p:nvPicPr>
        <p:blipFill rotWithShape="1">
          <a:blip r:embed="rId3">
            <a:alphaModFix/>
          </a:blip>
          <a:srcRect b="0" l="9699" r="10068" t="9706"/>
          <a:stretch/>
        </p:blipFill>
        <p:spPr>
          <a:xfrm>
            <a:off x="294950" y="1089750"/>
            <a:ext cx="4135444" cy="290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 rotWithShape="1">
          <a:blip r:embed="rId4">
            <a:alphaModFix/>
          </a:blip>
          <a:srcRect b="8083" l="10279" r="9534" t="8500"/>
          <a:stretch/>
        </p:blipFill>
        <p:spPr>
          <a:xfrm>
            <a:off x="4500275" y="1106125"/>
            <a:ext cx="4473876" cy="290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ctrTitle"/>
          </p:nvPr>
        </p:nvSpPr>
        <p:spPr>
          <a:xfrm>
            <a:off x="203600" y="208700"/>
            <a:ext cx="74982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36" name="Google Shape;136;p14"/>
          <p:cNvSpPr txBox="1"/>
          <p:nvPr>
            <p:ph idx="1" type="subTitle"/>
          </p:nvPr>
        </p:nvSpPr>
        <p:spPr>
          <a:xfrm>
            <a:off x="252775" y="963224"/>
            <a:ext cx="7686900" cy="3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Summary of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Ctec 128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Dataquest Python for Data Scientists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Jupyter Notebook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Plot Tutorials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Final Data Wrangling, Cleaning, and plots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212825" y="206500"/>
            <a:ext cx="27288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</a:t>
            </a:r>
            <a:endParaRPr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850" y="721000"/>
            <a:ext cx="7320355" cy="41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Wrangling, Cleaning, and plots</a:t>
            </a:r>
            <a:endParaRPr/>
          </a:p>
        </p:txBody>
      </p:sp>
      <p:sp>
        <p:nvSpPr>
          <p:cNvPr id="248" name="Google Shape;248;p3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http://localhost:8888/notebooks/Final%20Data%20Wrangling%2C%20Cleaning%2C%20and%20plots.ipynb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204650" y="206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81915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United States Census Bureau. (2020, April). </a:t>
            </a: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Population Survey 2019 Annual Social and Economic (ASEC) Supplement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https://www2.census.gov/programs-surveys/cps/techdocs/cpsmar19.pdf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U.S Bureau of Labor Statistic. (2021, January 22). </a:t>
            </a: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Unemployed persons by occupation and sex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https://www.bls.gov/cps/cpsaat25.htm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U.S. Bureau of Labor Statistics. (n.d.). </a:t>
            </a: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Civilian unemployment rate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Retrieved February 13, 2021, from https://www.bls.gov/charts/employment-situation/civilian-unemployment-rate.htm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U.S. Bureau of Labor Statistics. (2020, May). </a:t>
            </a: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more, earn more: Education leads to higher wages, lower unemployment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https://www.bls.gov/careeroutlook/2020/data-on-display/education-pays.htm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U.S. Bureau of Labor Statistics. (2021, January 27). </a:t>
            </a: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Concepts and Definitions (CPS)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https://www.bls.gov/cps/definitions.htm#unemployed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202825" y="195650"/>
            <a:ext cx="2094300" cy="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202200" y="706125"/>
            <a:ext cx="8739600" cy="31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plot/visualization deliverable on CTEC 128 final project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repositories, Google Share drive, Jupyter Notebook, Github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 used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Jupyter Notebook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Drive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221025" y="206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ctec 128</a:t>
            </a:r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860500" y="1491198"/>
            <a:ext cx="79722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ckwell"/>
                <a:ea typeface="Rockwell"/>
                <a:cs typeface="Rockwell"/>
                <a:sym typeface="Rockwell"/>
              </a:rPr>
              <a:t>Main Objective: </a:t>
            </a:r>
            <a:endParaRPr sz="1200">
              <a:latin typeface="Rockwell"/>
              <a:ea typeface="Rockwell"/>
              <a:cs typeface="Rockwell"/>
              <a:sym typeface="Rockwell"/>
            </a:endParaRPr>
          </a:p>
          <a:p>
            <a:pPr indent="-2476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>
                <a:latin typeface="Rockwell"/>
                <a:ea typeface="Rockwell"/>
                <a:cs typeface="Rockwell"/>
                <a:sym typeface="Rockwell"/>
              </a:rPr>
              <a:t>To Determine whether a person's demographics, educational Attainment  and location impact  their unemployment Status (Pre-COVID)</a:t>
            </a:r>
            <a:endParaRPr sz="1200">
              <a:latin typeface="Rockwell"/>
              <a:ea typeface="Rockwell"/>
              <a:cs typeface="Rockwell"/>
              <a:sym typeface="Rockwell"/>
            </a:endParaRPr>
          </a:p>
          <a:p>
            <a:pPr indent="-1714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Rockwell"/>
                <a:ea typeface="Rockwell"/>
                <a:cs typeface="Rockwell"/>
                <a:sym typeface="Rockwell"/>
              </a:rPr>
              <a:t>Main Research Question:</a:t>
            </a:r>
            <a:endParaRPr sz="1200">
              <a:latin typeface="Rockwell"/>
              <a:ea typeface="Rockwell"/>
              <a:cs typeface="Rockwell"/>
              <a:sym typeface="Rockwell"/>
            </a:endParaRPr>
          </a:p>
          <a:p>
            <a:pPr indent="-304800" lvl="1" marL="8001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>
                <a:latin typeface="Rockwell"/>
                <a:ea typeface="Rockwell"/>
                <a:cs typeface="Rockwell"/>
                <a:sym typeface="Rockwell"/>
              </a:rPr>
              <a:t>Can we determine a person’s race, age, sex, education attainment, or location factors contribute to their unemployment?</a:t>
            </a:r>
            <a:endParaRPr sz="120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270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PURPOSE</a:t>
            </a:r>
            <a:endParaRPr b="1" sz="2700">
              <a:solidFill>
                <a:srgbClr val="0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 analyze data for possible factors that impact a person's </a:t>
            </a:r>
            <a:r>
              <a:rPr lang="en"/>
              <a:t>likelihood</a:t>
            </a:r>
            <a:r>
              <a:rPr lang="en"/>
              <a:t> of unemployment inside the United States in 2019.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 b="17806" l="24276" r="35188" t="29697"/>
          <a:stretch/>
        </p:blipFill>
        <p:spPr>
          <a:xfrm>
            <a:off x="958650" y="1532200"/>
            <a:ext cx="3138125" cy="2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/>
        </p:nvSpPr>
        <p:spPr>
          <a:xfrm>
            <a:off x="4490075" y="958650"/>
            <a:ext cx="32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Concept Map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737225" y="837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ookman Old Style"/>
              <a:buNone/>
            </a:pPr>
            <a:r>
              <a:rPr b="1" lang="en" sz="180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DATA INGESTION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737225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685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Data Source: Current Population Survey (2019 monthly)</a:t>
            </a:r>
            <a:endParaRPr sz="1200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968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ASEC monthly CPS IPublic Use Microdata files collected from 50,000+  households interviewed/ called and downloaded as .csv files from U.S. Census Bureau.</a:t>
            </a:r>
            <a:endParaRPr sz="1200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968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 CO-sponsored by both the U.S. Bureau of Labor Statistics and the U.S. Census Bureau.</a:t>
            </a:r>
            <a:endParaRPr sz="1200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968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Data collected by CPS: once a month (19th) for 4 consecutive months, a year then repeats again  for next year from a household.</a:t>
            </a:r>
            <a:endParaRPr sz="1200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968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CPS has been available to the public since 1962 to present</a:t>
            </a:r>
            <a:endParaRPr sz="1200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968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For state codes we used IPUMS </a:t>
            </a:r>
            <a:endParaRPr sz="1200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968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Instances: person file, household file</a:t>
            </a:r>
            <a:endParaRPr sz="1200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968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TOPICS: demographics status of population, family structure marital status, health, income, previous work experience, education, labor force participation rate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202825" y="206850"/>
            <a:ext cx="7505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Dataquest Python for Data Scientists</a:t>
            </a:r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88" y="829348"/>
            <a:ext cx="7343227" cy="392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849" y="301025"/>
            <a:ext cx="7266324" cy="45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